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59" r:id="rId4"/>
    <p:sldId id="266" r:id="rId5"/>
    <p:sldId id="256" r:id="rId6"/>
    <p:sldId id="257" r:id="rId7"/>
    <p:sldId id="267" r:id="rId8"/>
    <p:sldId id="262" r:id="rId9"/>
    <p:sldId id="268" r:id="rId10"/>
    <p:sldId id="263" r:id="rId11"/>
    <p:sldId id="269" r:id="rId12"/>
    <p:sldId id="260" r:id="rId13"/>
    <p:sldId id="261" r:id="rId14"/>
    <p:sldId id="270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066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96" y="656609"/>
            <a:ext cx="4218760" cy="51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160573" y="3804425"/>
            <a:ext cx="272745" cy="96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43808" y="3948343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987824" y="3335959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01038" y="3003557"/>
            <a:ext cx="316453" cy="129568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3293811"/>
            <a:ext cx="327663" cy="164735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84368" y="414908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55900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43792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804508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 </a:t>
                      </a:r>
                      <a:r>
                        <a:rPr lang="en-US" sz="600" dirty="0" smtClean="0"/>
                        <a:t>+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 On</a:t>
                      </a:r>
                      <a:r>
                        <a:rPr lang="en-US" sz="600" baseline="0" dirty="0" smtClean="0"/>
                        <a:t> board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v0.1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</a:p>
          <a:p>
            <a:endParaRPr lang="en-US" dirty="0"/>
          </a:p>
          <a:p>
            <a:r>
              <a:rPr lang="en-US" dirty="0" smtClean="0"/>
              <a:t>Configuration PWM dimmer</a:t>
            </a:r>
          </a:p>
          <a:p>
            <a:r>
              <a:rPr lang="en-US" dirty="0" smtClean="0"/>
              <a:t>Configuration Motor 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/>
              <a:t>Salsa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8941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Configuration PWM dimmer</a:t>
            </a:r>
          </a:p>
          <a:p>
            <a:r>
              <a:rPr lang="en-US" dirty="0"/>
              <a:t>Configuration Motor driver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1717</Words>
  <Application>Microsoft Office PowerPoint</Application>
  <PresentationFormat>On-screen Show (4:3)</PresentationFormat>
  <Paragraphs>947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PowerPoint Presentation</vt:lpstr>
      <vt:lpstr>PowerPoint Presentation</vt:lpstr>
      <vt:lpstr>Motor DIP v1.1 Pin Out</vt:lpstr>
      <vt:lpstr>PowerPoint Presentation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57</cp:revision>
  <dcterms:created xsi:type="dcterms:W3CDTF">2016-01-28T13:09:28Z</dcterms:created>
  <dcterms:modified xsi:type="dcterms:W3CDTF">2016-03-10T16:55:14Z</dcterms:modified>
</cp:coreProperties>
</file>